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62" r:id="rId4"/>
    <p:sldId id="261" r:id="rId5"/>
    <p:sldId id="260" r:id="rId6"/>
    <p:sldId id="259" r:id="rId7"/>
    <p:sldId id="264" r:id="rId8"/>
    <p:sldId id="265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481AA-161E-405F-9BE3-C41EB3380246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11496-0433-406C-A78F-1A69E335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6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9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3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8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3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4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9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3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D5799-B34C-456A-A348-3C2E2EEC349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AD1A1-0060-4038-A45F-5036F9C7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0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.VnCooper" pitchFamily="34" charset="0"/>
              </a:rPr>
              <a:t>Topic : Dong Ho painting</a:t>
            </a:r>
            <a:endParaRPr lang="en-US" dirty="0">
              <a:latin typeface=".VnCooper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j-lt"/>
              </a:rPr>
              <a:t>Member :                                                                  </a:t>
            </a:r>
            <a:r>
              <a:rPr lang="en-US" sz="3600" dirty="0" err="1" smtClean="0">
                <a:latin typeface="+mj-lt"/>
              </a:rPr>
              <a:t>Nguyễn</a:t>
            </a:r>
            <a:r>
              <a:rPr lang="en-US" sz="3600" dirty="0" smtClean="0">
                <a:latin typeface="+mj-lt"/>
              </a:rPr>
              <a:t>  </a:t>
            </a:r>
            <a:r>
              <a:rPr lang="en-US" sz="3600" dirty="0" err="1" smtClean="0">
                <a:latin typeface="+mj-lt"/>
              </a:rPr>
              <a:t>Vương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Trà</a:t>
            </a:r>
            <a:r>
              <a:rPr lang="en-US" sz="3600" dirty="0" smtClean="0">
                <a:latin typeface="+mj-lt"/>
              </a:rPr>
              <a:t> My                                           </a:t>
            </a:r>
            <a:r>
              <a:rPr lang="en-US" sz="3600" dirty="0" err="1" smtClean="0">
                <a:latin typeface="+mj-lt"/>
              </a:rPr>
              <a:t>Trần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Phạm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Thái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Hân</a:t>
            </a:r>
            <a:r>
              <a:rPr lang="en-US" sz="3600" dirty="0" smtClean="0">
                <a:latin typeface="+mj-lt"/>
              </a:rPr>
              <a:t>                                                 </a:t>
            </a:r>
            <a:r>
              <a:rPr lang="en-US" sz="3600" dirty="0" err="1" smtClean="0">
                <a:latin typeface="+mj-lt"/>
              </a:rPr>
              <a:t>Trần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Công</a:t>
            </a:r>
            <a:r>
              <a:rPr lang="en-US" sz="3600" dirty="0" smtClean="0">
                <a:latin typeface="+mj-lt"/>
              </a:rPr>
              <a:t> Minh                                                       </a:t>
            </a:r>
            <a:r>
              <a:rPr lang="en-US" sz="3600" dirty="0" err="1" smtClean="0">
                <a:latin typeface="+mj-lt"/>
              </a:rPr>
              <a:t>Trịnh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Vũ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Việt</a:t>
            </a:r>
            <a:r>
              <a:rPr lang="en-US" sz="3600" dirty="0" smtClean="0">
                <a:latin typeface="+mj-lt"/>
              </a:rPr>
              <a:t> Nam </a:t>
            </a:r>
            <a:endParaRPr lang="en-US" sz="3600" dirty="0">
              <a:latin typeface="+mj-lt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42634"/>
            <a:ext cx="1524000" cy="141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1377"/>
            <a:ext cx="2362200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3" y="5142634"/>
            <a:ext cx="1143000" cy="125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93698"/>
            <a:ext cx="1371600" cy="15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2412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010400" cy="944562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What is Dong Ho painting ?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i="0" dirty="0" smtClean="0">
                <a:solidFill>
                  <a:srgbClr val="343434"/>
                </a:solidFill>
                <a:effectLst/>
                <a:latin typeface="Arial"/>
              </a:rPr>
              <a:t>- </a:t>
            </a:r>
            <a:r>
              <a:rPr lang="en-US" sz="28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Full name: Dong Ho folk wood painting.                </a:t>
            </a:r>
            <a:r>
              <a:rPr lang="en-US" sz="2800" b="0" i="0" dirty="0" smtClean="0">
                <a:solidFill>
                  <a:srgbClr val="343434"/>
                </a:solidFill>
                <a:effectLst/>
                <a:latin typeface="Arial"/>
              </a:rPr>
              <a:t>- It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a Vietnamese folk paintings with Origin from Dong Ho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Village (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.                                                 - Previously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paintings were sold mainly to serve on the occasion of the Lunar New Year.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- Dong Ho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folk paintings are recognized by UNESCO as an intangible cultural heritage.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01074"/>
            <a:ext cx="4038600" cy="2592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4301074"/>
            <a:ext cx="4495800" cy="255692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74" y="152401"/>
            <a:ext cx="204311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4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smtClean="0">
                <a:solidFill>
                  <a:srgbClr val="FF0000"/>
                </a:solidFill>
                <a:effectLst/>
                <a:latin typeface="Linux Libertine"/>
              </a:rPr>
              <a:t>Printing paper and colors of Dong Ho paintings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686800" cy="4800600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dirty="0" smtClean="0">
                <a:ea typeface="Calibri"/>
                <a:cs typeface="Times New Roman"/>
              </a:rPr>
              <a:t>- Dong </a:t>
            </a:r>
            <a:r>
              <a:rPr lang="en-US" sz="2800" dirty="0">
                <a:ea typeface="Calibri"/>
                <a:cs typeface="Times New Roman"/>
              </a:rPr>
              <a:t>Ho picture printing paper is called scalloped paper.           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dirty="0" smtClean="0">
                <a:ea typeface="Calibri"/>
                <a:cs typeface="Times New Roman"/>
              </a:rPr>
              <a:t>- People </a:t>
            </a:r>
            <a:r>
              <a:rPr lang="en-US" sz="2800" dirty="0">
                <a:ea typeface="Calibri"/>
                <a:cs typeface="Times New Roman"/>
              </a:rPr>
              <a:t>crush the scallops shell, a thin shell of shellfish in the sea, mixed with the lake (the lake is made from glutinous rice flour, or sticky rice, sometimes cooked with cassava flour - glue used to sweep the picture is usually diluted from glutinous rice flour or tapioca, glutinous </a:t>
            </a:r>
            <a:r>
              <a:rPr lang="en-US" sz="2800" dirty="0" err="1">
                <a:ea typeface="Calibri"/>
                <a:cs typeface="Times New Roman"/>
              </a:rPr>
              <a:t>glutinous</a:t>
            </a:r>
            <a:r>
              <a:rPr lang="en-US" sz="2800" dirty="0">
                <a:ea typeface="Calibri"/>
                <a:cs typeface="Times New Roman"/>
              </a:rPr>
              <a:t> rice paste is commonly used for paste)    </a:t>
            </a:r>
            <a:r>
              <a:rPr lang="en-US" sz="2800" dirty="0" smtClean="0">
                <a:ea typeface="Calibri"/>
                <a:cs typeface="Times New Roman"/>
              </a:rPr>
              <a:t>                                                                                      - And </a:t>
            </a:r>
            <a:r>
              <a:rPr lang="en-US" sz="2800" dirty="0">
                <a:ea typeface="Calibri"/>
                <a:cs typeface="Times New Roman"/>
              </a:rPr>
              <a:t>then the pine leaf brush is applied to the paper.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00600"/>
            <a:ext cx="4105275" cy="2035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05966" y="4892260"/>
            <a:ext cx="1905002" cy="1982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141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0" r="-2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308" y="381000"/>
            <a:ext cx="7696200" cy="943708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.VnCooper" pitchFamily="34" charset="0"/>
              </a:rPr>
              <a:t>Changes to the old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1"/>
            <a:ext cx="9144000" cy="3733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- Dong </a:t>
            </a:r>
            <a:r>
              <a:rPr lang="en-US" dirty="0"/>
              <a:t>Ho painting is quite close to the majority of Vietnamese people. It is close because its image has entered poetry and literature in the general education </a:t>
            </a:r>
            <a:r>
              <a:rPr lang="en-US" dirty="0" smtClean="0"/>
              <a:t>program.                                                                                  - Dong </a:t>
            </a:r>
            <a:r>
              <a:rPr lang="en-US" dirty="0"/>
              <a:t>Ho prints at the present time often do not have the deep colors like ancient paintings used in industrial colors, the </a:t>
            </a:r>
            <a:r>
              <a:rPr lang="en-US" dirty="0" smtClean="0"/>
              <a:t>new </a:t>
            </a:r>
            <a:r>
              <a:rPr lang="en-US" dirty="0"/>
              <a:t>version has not been as refined as before.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3657600" cy="2057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29718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5142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280" y="4648200"/>
            <a:ext cx="3470564" cy="1969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6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95369"/>
            <a:ext cx="6705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</a:t>
            </a:r>
            <a:r>
              <a:rPr lang="en-US" sz="4000" i="1" dirty="0">
                <a:solidFill>
                  <a:srgbClr val="FF0000"/>
                </a:solidFill>
                <a:latin typeface=".VnCooper" pitchFamily="34" charset="0"/>
              </a:rPr>
              <a:t>D</a:t>
            </a:r>
            <a:r>
              <a:rPr lang="en-US" sz="4000" i="1" dirty="0" smtClean="0">
                <a:solidFill>
                  <a:srgbClr val="FF0000"/>
                </a:solidFill>
                <a:latin typeface=".VnCooper" pitchFamily="34" charset="0"/>
              </a:rPr>
              <a:t>ong Ho village</a:t>
            </a:r>
            <a:endParaRPr lang="en-US" sz="4000" i="1" dirty="0">
              <a:solidFill>
                <a:srgbClr val="FF0000"/>
              </a:solidFill>
              <a:latin typeface=".VnCooper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 Is </a:t>
            </a:r>
            <a:r>
              <a:rPr lang="en-US" dirty="0"/>
              <a:t>the famous craft village of folk painting, Song Ho commune, </a:t>
            </a:r>
            <a:r>
              <a:rPr lang="en-US" dirty="0" err="1"/>
              <a:t>Thuan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District, </a:t>
            </a:r>
            <a:r>
              <a:rPr lang="en-US" dirty="0" err="1"/>
              <a:t>Bac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smtClean="0"/>
              <a:t>Province.                                                                      - A </a:t>
            </a:r>
            <a:r>
              <a:rPr lang="en-US" dirty="0"/>
              <a:t>traditional ancient village has a history of 400 years</a:t>
            </a:r>
            <a:r>
              <a:rPr lang="en-US" dirty="0" smtClean="0"/>
              <a:t>                                                                              - Dong </a:t>
            </a:r>
            <a:r>
              <a:rPr lang="en-US" dirty="0"/>
              <a:t>Ho Village also known as the roof </a:t>
            </a:r>
            <a:r>
              <a:rPr lang="en-US" dirty="0" smtClean="0"/>
              <a:t>village. </a:t>
            </a:r>
            <a:r>
              <a:rPr lang="en-US" dirty="0"/>
              <a:t>Year round lots of overseas tourists </a:t>
            </a:r>
            <a:r>
              <a:rPr lang="en-US" dirty="0" smtClean="0"/>
              <a:t>to </a:t>
            </a:r>
            <a:r>
              <a:rPr lang="en-US" dirty="0"/>
              <a:t>Dong Ho painting village visit and buy Dong Ho paintings as anniversary.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37760"/>
            <a:ext cx="3200400" cy="192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69873"/>
            <a:ext cx="3124200" cy="2008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6927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574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74638"/>
            <a:ext cx="8762999" cy="11430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/>
              </a:rPr>
              <a:t>Some pictures of </a:t>
            </a:r>
            <a:r>
              <a:rPr lang="en-US" i="1" dirty="0" smtClean="0">
                <a:solidFill>
                  <a:srgbClr val="FF0000"/>
                </a:solidFill>
                <a:latin typeface="Arial"/>
              </a:rPr>
              <a:t>Dong Ho </a:t>
            </a:r>
            <a:r>
              <a:rPr lang="en-US" i="1" dirty="0">
                <a:solidFill>
                  <a:srgbClr val="FF0000"/>
                </a:solidFill>
                <a:latin typeface="Arial"/>
              </a:rPr>
              <a:t>paintings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891"/>
            <a:ext cx="3657600" cy="18392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4355"/>
            <a:ext cx="4343400" cy="284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107"/>
            <a:ext cx="4114800" cy="284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95166"/>
            <a:ext cx="4267199" cy="2662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1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819400" cy="378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20781"/>
            <a:ext cx="3048000" cy="380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-20782"/>
            <a:ext cx="2819400" cy="380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80795"/>
            <a:ext cx="4267200" cy="309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806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331</Words>
  <Application>Microsoft Office PowerPoint</Application>
  <PresentationFormat>On-screen Show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Topic : Dong Ho painting</vt:lpstr>
      <vt:lpstr>What is Dong Ho painting ?</vt:lpstr>
      <vt:lpstr>Printing paper and colors of Dong Ho paintings</vt:lpstr>
      <vt:lpstr>Changes to the old times</vt:lpstr>
      <vt:lpstr> Dong Ho village</vt:lpstr>
      <vt:lpstr>Some pictures of Dong Ho paintings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34</cp:revision>
  <dcterms:created xsi:type="dcterms:W3CDTF">2019-10-19T09:08:13Z</dcterms:created>
  <dcterms:modified xsi:type="dcterms:W3CDTF">2019-10-25T15:35:17Z</dcterms:modified>
</cp:coreProperties>
</file>